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294B-B451-4F81-BED1-00D6E415056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709-BADF-40BC-953F-15CECDA51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8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294B-B451-4F81-BED1-00D6E415056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709-BADF-40BC-953F-15CECDA51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294B-B451-4F81-BED1-00D6E415056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709-BADF-40BC-953F-15CECDA51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294B-B451-4F81-BED1-00D6E415056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709-BADF-40BC-953F-15CECDA51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8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294B-B451-4F81-BED1-00D6E415056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709-BADF-40BC-953F-15CECDA51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6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294B-B451-4F81-BED1-00D6E415056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709-BADF-40BC-953F-15CECDA51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7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294B-B451-4F81-BED1-00D6E415056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709-BADF-40BC-953F-15CECDA51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2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294B-B451-4F81-BED1-00D6E415056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709-BADF-40BC-953F-15CECDA51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6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294B-B451-4F81-BED1-00D6E415056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709-BADF-40BC-953F-15CECDA51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5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294B-B451-4F81-BED1-00D6E415056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709-BADF-40BC-953F-15CECDA51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1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294B-B451-4F81-BED1-00D6E415056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709-BADF-40BC-953F-15CECDA51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0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4294B-B451-4F81-BED1-00D6E415056B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77709-BADF-40BC-953F-15CECDA51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endParaRPr lang="en-US" sz="3600" dirty="0" smtClean="0"/>
          </a:p>
          <a:p>
            <a:pPr marL="514350" indent="-514350">
              <a:buAutoNum type="alphaLcParenR"/>
            </a:pPr>
            <a:r>
              <a:rPr lang="en-US" sz="3600" dirty="0" smtClean="0"/>
              <a:t>4163 </a:t>
            </a:r>
            <a:r>
              <a:rPr lang="en-US" sz="3600" dirty="0"/>
              <a:t>+ </a:t>
            </a:r>
            <a:r>
              <a:rPr lang="en-US" sz="3600" dirty="0" smtClean="0"/>
              <a:t>3574                     7435 – 3825</a:t>
            </a:r>
          </a:p>
          <a:p>
            <a:endParaRPr lang="en-US" sz="3600" dirty="0"/>
          </a:p>
          <a:p>
            <a:r>
              <a:rPr lang="en-US" sz="3600" dirty="0" smtClean="0"/>
              <a:t>b)  9520 : 7                             2348 x 2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91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14632"/>
            <a:ext cx="88391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382 kg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68 kg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0" y="838200"/>
            <a:ext cx="4343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1345683"/>
            <a:ext cx="457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91200" y="1345683"/>
            <a:ext cx="1600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1767348"/>
            <a:ext cx="3124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0" y="1767348"/>
            <a:ext cx="2895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47999" y="2284522"/>
            <a:ext cx="53143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7999" y="2362200"/>
            <a:ext cx="53143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23651" y="2823454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3423595"/>
            <a:ext cx="51668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đầu : 382 kg gạo</a:t>
            </a:r>
          </a:p>
          <a:p>
            <a:r>
              <a:rPr lang="vi-VN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sau :    68 kg gạo</a:t>
            </a:r>
          </a:p>
          <a:p>
            <a:r>
              <a:rPr lang="vi-VN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lang="vi-VN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 : </a:t>
            </a:r>
            <a:r>
              <a:rPr lang="en-US" sz="3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vi-VN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</a:p>
          <a:p>
            <a:r>
              <a:rPr lang="vi-VN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bán : …..</a:t>
            </a:r>
            <a:r>
              <a:rPr lang="vi-VN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</a:t>
            </a:r>
            <a:r>
              <a:rPr lang="vi-VN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vi-VN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 ?</a:t>
            </a:r>
            <a:endParaRPr lang="vi-VN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45809" y="2897935"/>
            <a:ext cx="60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45809" y="2823454"/>
            <a:ext cx="60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>
            <a:off x="4327446" y="3657600"/>
            <a:ext cx="184355" cy="7620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89231" y="3696684"/>
            <a:ext cx="3028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 </a:t>
            </a:r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 9 bao</a:t>
            </a:r>
          </a:p>
        </p:txBody>
      </p:sp>
    </p:spTree>
    <p:extLst>
      <p:ext uri="{BB962C8B-B14F-4D97-AF65-F5344CB8AC3E}">
        <p14:creationId xmlns:p14="http://schemas.microsoft.com/office/powerpoint/2010/main" val="48051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25" grpId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11168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  <a:p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Số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 hàng đã nhập về là :</a:t>
            </a:r>
          </a:p>
          <a:p>
            <a:pPr algn="ctr"/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382 + 68 = 450 (kg)</a:t>
            </a:r>
          </a:p>
          <a:p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Mỗi bao có số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 :</a:t>
            </a:r>
          </a:p>
          <a:p>
            <a:pPr algn="ctr"/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450 : 9 = 50 (kg)</a:t>
            </a:r>
          </a:p>
          <a:p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Số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 hàng đã bán được là :</a:t>
            </a:r>
          </a:p>
          <a:p>
            <a:pPr algn="ctr"/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x 5 = 250 (kg)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 : 250 kg gạo.</a:t>
            </a:r>
          </a:p>
          <a:p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91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57200" y="762000"/>
            <a:ext cx="8153400" cy="2554545"/>
            <a:chOff x="457200" y="762000"/>
            <a:chExt cx="8153400" cy="2554545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762000"/>
              <a:ext cx="81534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3: </a:t>
              </a:r>
              <a:r>
                <a:rPr lang="en-US" sz="3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x, </a:t>
              </a:r>
              <a:r>
                <a:rPr lang="en-US" sz="3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:    </a:t>
              </a:r>
            </a:p>
            <a:p>
              <a:endPara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a) 27 5x9 &gt; 27 589           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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x = ……….</a:t>
              </a:r>
            </a:p>
            <a:p>
              <a:endPara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b) 4x 215 &lt; 42 220           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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x = ……….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961104" y="1811592"/>
              <a:ext cx="1143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74627" y="2804652"/>
              <a:ext cx="1143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7054644" y="168015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76880" y="2655556"/>
            <a:ext cx="1714500" cy="53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0, 1, 2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22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Tam</dc:creator>
  <cp:lastModifiedBy>Thanh Tam</cp:lastModifiedBy>
  <cp:revision>7</cp:revision>
  <dcterms:created xsi:type="dcterms:W3CDTF">2016-03-16T12:58:18Z</dcterms:created>
  <dcterms:modified xsi:type="dcterms:W3CDTF">2016-03-19T10:00:27Z</dcterms:modified>
</cp:coreProperties>
</file>